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18658b7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18658b7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8658b7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8658b7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66978782_0_2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6697878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66978782_0_2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6697878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66978782_0_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6697878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66978782_0_3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76697878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a07a8543f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a07a8543f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766978782_0_2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76697878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a07a8543f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a07a8543f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a07a8543f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a07a8543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07a8543f_2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07a8543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07a8543f_2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a07a8543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7840c69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7840c69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18658b7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18658b7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8658b7c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8658b7c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a07a8543f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a07a8543f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07a8543f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a07a8543f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3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gif"/><Relationship Id="rId4" Type="http://schemas.openxmlformats.org/officeDocument/2006/relationships/image" Target="../media/image3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1.jp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jpg"/><Relationship Id="rId6" Type="http://schemas.openxmlformats.org/officeDocument/2006/relationships/image" Target="../media/image41.png"/><Relationship Id="rId7" Type="http://schemas.openxmlformats.org/officeDocument/2006/relationships/image" Target="../media/image3.png"/><Relationship Id="rId8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343500"/>
            <a:ext cx="8222100" cy="24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IMPORTANCIA DEL UI/UX EN LA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WEB - HERRAMIENTAS DE UI EN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ANGULAR</a:t>
            </a:r>
            <a:endParaRPr sz="4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5814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Andrés Felipe Burbano C.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1100"/>
            <a:ext cx="4572001" cy="34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400" y="0"/>
            <a:ext cx="4628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850" y="58375"/>
            <a:ext cx="49555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00" y="152400"/>
            <a:ext cx="6004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4294967295" type="body"/>
          </p:nvPr>
        </p:nvSpPr>
        <p:spPr>
          <a:xfrm>
            <a:off x="5586675" y="1542638"/>
            <a:ext cx="3223200" cy="24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Componentes de UI modernos y completos que funcionan en la web, el móvil y el escritorio.</a:t>
            </a:r>
            <a:endParaRPr sz="240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00" y="1038750"/>
            <a:ext cx="44196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4294967295" type="body"/>
          </p:nvPr>
        </p:nvSpPr>
        <p:spPr>
          <a:xfrm>
            <a:off x="5546375" y="1525350"/>
            <a:ext cx="32232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Rendimiento optimizado, porque cada milisegundo cuenta. </a:t>
            </a:r>
            <a:endParaRPr sz="24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00" y="1208700"/>
            <a:ext cx="40481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4294967295" type="body"/>
          </p:nvPr>
        </p:nvSpPr>
        <p:spPr>
          <a:xfrm>
            <a:off x="5111975" y="1525350"/>
            <a:ext cx="36576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Versátil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Identificación de marca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75" y="1070313"/>
            <a:ext cx="36576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4294967295" type="body"/>
          </p:nvPr>
        </p:nvSpPr>
        <p:spPr>
          <a:xfrm>
            <a:off x="4968925" y="1525350"/>
            <a:ext cx="3961800" cy="22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Construido por el equipo de Angular para integrarse perfectamente con Angular</a:t>
            </a:r>
            <a:endParaRPr sz="240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0" y="1227750"/>
            <a:ext cx="33909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2591100" y="4434900"/>
            <a:ext cx="39618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https://material.angular.io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5" y="228600"/>
            <a:ext cx="4001999" cy="46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25" y="228600"/>
            <a:ext cx="5048275" cy="46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340075" y="343500"/>
            <a:ext cx="3447000" cy="42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El diseño y la usabilidad en la web es tan importante como la seguridad informática</a:t>
            </a:r>
            <a:endParaRPr sz="36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475" y="401150"/>
            <a:ext cx="4955025" cy="41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4294967295" type="body"/>
          </p:nvPr>
        </p:nvSpPr>
        <p:spPr>
          <a:xfrm>
            <a:off x="235963" y="2621525"/>
            <a:ext cx="38847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Angular &amp; Bootstrap CSS</a:t>
            </a:r>
            <a:endParaRPr sz="24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13" y="1178300"/>
            <a:ext cx="1140500" cy="11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113" y="1108013"/>
            <a:ext cx="1043125" cy="10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idx="4294967295" type="body"/>
          </p:nvPr>
        </p:nvSpPr>
        <p:spPr>
          <a:xfrm>
            <a:off x="5318450" y="2495050"/>
            <a:ext cx="3884700" cy="13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widgets que conoces, como carousel, modal, popover, tooltip, tabs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4294967295" type="body"/>
          </p:nvPr>
        </p:nvSpPr>
        <p:spPr>
          <a:xfrm>
            <a:off x="1023857" y="2740375"/>
            <a:ext cx="23076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100 % testeado</a:t>
            </a:r>
            <a:endParaRPr sz="2400"/>
          </a:p>
        </p:txBody>
      </p:sp>
      <p:sp>
        <p:nvSpPr>
          <p:cNvPr id="192" name="Google Shape;192;p33"/>
          <p:cNvSpPr txBox="1"/>
          <p:nvPr>
            <p:ph idx="4294967295" type="body"/>
          </p:nvPr>
        </p:nvSpPr>
        <p:spPr>
          <a:xfrm>
            <a:off x="5960663" y="2635575"/>
            <a:ext cx="20454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Accesibilidad</a:t>
            </a:r>
            <a:endParaRPr sz="2400"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0" y="1263600"/>
            <a:ext cx="1043125" cy="10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150" y="1263600"/>
            <a:ext cx="1124416" cy="10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4294967295" type="body"/>
          </p:nvPr>
        </p:nvSpPr>
        <p:spPr>
          <a:xfrm>
            <a:off x="733500" y="2635575"/>
            <a:ext cx="3838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Años de desarrollo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Miembros de Angular Core</a:t>
            </a:r>
            <a:endParaRPr sz="2400"/>
          </a:p>
        </p:txBody>
      </p:sp>
      <p:sp>
        <p:nvSpPr>
          <p:cNvPr id="200" name="Google Shape;200;p34"/>
          <p:cNvSpPr txBox="1"/>
          <p:nvPr>
            <p:ph idx="4294967295" type="body"/>
          </p:nvPr>
        </p:nvSpPr>
        <p:spPr>
          <a:xfrm>
            <a:off x="5960680" y="2635575"/>
            <a:ext cx="28185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Comunidad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+1,100  Preguntas</a:t>
            </a:r>
            <a:endParaRPr sz="2400"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075" y="1332875"/>
            <a:ext cx="1309625" cy="10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050" y="1282838"/>
            <a:ext cx="1309625" cy="117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4294967295" type="body"/>
          </p:nvPr>
        </p:nvSpPr>
        <p:spPr>
          <a:xfrm>
            <a:off x="2506475" y="4485000"/>
            <a:ext cx="4595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https://ng-bootstrap.github.io/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35"/>
          <p:cNvCxnSpPr>
            <a:endCxn id="209" idx="2"/>
          </p:cNvCxnSpPr>
          <p:nvPr/>
        </p:nvCxnSpPr>
        <p:spPr>
          <a:xfrm rot="10800000">
            <a:off x="5048300" y="967050"/>
            <a:ext cx="47700" cy="3491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325" y="421000"/>
            <a:ext cx="8953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430550"/>
            <a:ext cx="4291101" cy="182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125" y="3352200"/>
            <a:ext cx="1863525" cy="17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13" y="717363"/>
            <a:ext cx="40290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6542" y="717367"/>
            <a:ext cx="1738300" cy="14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25" y="1326200"/>
            <a:ext cx="6588100" cy="3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/>
          <p:nvPr/>
        </p:nvSpPr>
        <p:spPr>
          <a:xfrm>
            <a:off x="2772439" y="241750"/>
            <a:ext cx="3599124" cy="870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Demo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675" y="673988"/>
            <a:ext cx="5676000" cy="37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25160" l="22257" r="43881" t="21271"/>
          <a:stretch/>
        </p:blipFill>
        <p:spPr>
          <a:xfrm>
            <a:off x="2229325" y="349175"/>
            <a:ext cx="5148901" cy="45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¡Gracias</a:t>
            </a:r>
            <a:r>
              <a:rPr lang="es" sz="4800"/>
              <a:t>!</a:t>
            </a:r>
            <a:endParaRPr sz="4800"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 </a:t>
            </a:r>
            <a:endParaRPr sz="1400"/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17140" l="0" r="0" t="17134"/>
          <a:stretch/>
        </p:blipFill>
        <p:spPr>
          <a:xfrm>
            <a:off x="3190275" y="0"/>
            <a:ext cx="5953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type="title"/>
          </p:nvPr>
        </p:nvSpPr>
        <p:spPr>
          <a:xfrm>
            <a:off x="1012601" y="2008843"/>
            <a:ext cx="18480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@pipe_burbano</a:t>
            </a:r>
            <a:endParaRPr sz="1800"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76" y="2751926"/>
            <a:ext cx="591250" cy="5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>
            <p:ph type="title"/>
          </p:nvPr>
        </p:nvSpPr>
        <p:spPr>
          <a:xfrm>
            <a:off x="1012601" y="2807243"/>
            <a:ext cx="18480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@pipe_burbano</a:t>
            </a:r>
            <a:endParaRPr sz="1800"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75" y="1953525"/>
            <a:ext cx="591250" cy="5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075" y="3550325"/>
            <a:ext cx="591250" cy="5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type="title"/>
          </p:nvPr>
        </p:nvSpPr>
        <p:spPr>
          <a:xfrm>
            <a:off x="1045801" y="3605643"/>
            <a:ext cx="18480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</a:t>
            </a:r>
            <a:r>
              <a:rPr lang="es" sz="1800"/>
              <a:t>ipe Burbano</a:t>
            </a:r>
            <a:endParaRPr sz="1800"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538" y="4250300"/>
            <a:ext cx="772324" cy="77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9"/>
          <p:cNvSpPr txBox="1"/>
          <p:nvPr>
            <p:ph type="title"/>
          </p:nvPr>
        </p:nvSpPr>
        <p:spPr>
          <a:xfrm>
            <a:off x="1012601" y="4404043"/>
            <a:ext cx="18480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felipe-burbano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27125" y="688925"/>
            <a:ext cx="8970600" cy="46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★"/>
            </a:pPr>
            <a:r>
              <a:rPr lang="es" sz="4000"/>
              <a:t>QA Software Engineer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★"/>
            </a:pPr>
            <a:r>
              <a:rPr lang="es" sz="4000"/>
              <a:t>Computer </a:t>
            </a:r>
            <a:r>
              <a:rPr lang="es" sz="4000"/>
              <a:t>Engineer Student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★"/>
            </a:pPr>
            <a:r>
              <a:rPr lang="es" sz="4000"/>
              <a:t>Member of Tech Community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★"/>
            </a:pPr>
            <a:r>
              <a:rPr lang="es" sz="4000"/>
              <a:t>Google Local Guide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Experiencia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+4 años en desarrollo.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800"/>
              <a:t>2 años en QA.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800"/>
              <a:t>Emprendimiento </a:t>
            </a:r>
            <a:r>
              <a:rPr lang="es" sz="2400"/>
              <a:t>(toda la vida)</a:t>
            </a:r>
            <a:r>
              <a:rPr lang="es" sz="2800"/>
              <a:t>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800"/>
              <a:t>1 año en comunidades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" y="1054650"/>
            <a:ext cx="1846275" cy="18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-3066" r="-2307" t="0"/>
          <a:stretch/>
        </p:blipFill>
        <p:spPr>
          <a:xfrm>
            <a:off x="6615750" y="1194650"/>
            <a:ext cx="1846275" cy="12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38" y="238350"/>
            <a:ext cx="3123050" cy="31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538" y="4315351"/>
            <a:ext cx="591250" cy="5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12" y="4315350"/>
            <a:ext cx="591250" cy="5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8650" y="4315350"/>
            <a:ext cx="591250" cy="5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4868175" y="4370675"/>
            <a:ext cx="1564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@fastty_app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7800125" y="4370675"/>
            <a:ext cx="940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Fastty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1784050" y="4370675"/>
            <a:ext cx="15645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@f</a:t>
            </a:r>
            <a:r>
              <a:rPr lang="es" sz="1800">
                <a:solidFill>
                  <a:srgbClr val="000000"/>
                </a:solidFill>
              </a:rPr>
              <a:t>astty_app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900"/>
            <a:ext cx="9144000" cy="51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3375" y="0"/>
            <a:ext cx="3090900" cy="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400">
                <a:solidFill>
                  <a:srgbClr val="000000"/>
                </a:solidFill>
              </a:rPr>
              <a:t>Salt Lake City, Utah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0" cy="20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00" y="2094900"/>
            <a:ext cx="8603626" cy="29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